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4"/>
  </p:notesMasterIdLst>
  <p:sldIdLst>
    <p:sldId id="271" r:id="rId2"/>
    <p:sldId id="256" r:id="rId3"/>
    <p:sldId id="268" r:id="rId4"/>
    <p:sldId id="269" r:id="rId5"/>
    <p:sldId id="274" r:id="rId6"/>
    <p:sldId id="273" r:id="rId7"/>
    <p:sldId id="272" r:id="rId8"/>
    <p:sldId id="275" r:id="rId9"/>
    <p:sldId id="277" r:id="rId10"/>
    <p:sldId id="276" r:id="rId11"/>
    <p:sldId id="279" r:id="rId12"/>
    <p:sldId id="280" r:id="rId13"/>
    <p:sldId id="282" r:id="rId14"/>
    <p:sldId id="281" r:id="rId15"/>
    <p:sldId id="283" r:id="rId16"/>
    <p:sldId id="286" r:id="rId17"/>
    <p:sldId id="285" r:id="rId18"/>
    <p:sldId id="284" r:id="rId19"/>
    <p:sldId id="287" r:id="rId20"/>
    <p:sldId id="289" r:id="rId21"/>
    <p:sldId id="270" r:id="rId22"/>
    <p:sldId id="29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C5377-6FA5-46DC-922D-655914419370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B64F6-566A-4684-BDCD-5DECBE6FDC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998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01.01.2007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01.01.2007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01.01.2007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01.01.2007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01.01.2007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01.01.2007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01.01.2007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01.01.2007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01.01.2007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01.01.2007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01.01.2007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01.01.2007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 descr="ИЗВЕСТНЫЕ ПЕДАГОГИ, ПРОСЛАВИВШИЕ РОССИЮ  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77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2" descr="… Не тот учитель, ктополучает воспитаниеи образование  учителя, а тот, у кого есть внутренняя уверенность в том, что он есть, должен быть и не может быть иным… Лев Толстой (1828 -1910)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77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10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 descr="https://fsd.multiurok.ru/html/2023/03/27/s_64218ec05ba91/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77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9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 descr="ЭЛИТАРНОЕ ОБРАЗОВАНИЕ В ДРЕВНЕМ МИРЕ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77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31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5" descr="В СОВРЕМЕННОМ ОБЩЕСТВЕ ОБУЧАТЬСЯ МОЖЕТ КАЖДЫЙ ЧЕЛОВЕК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6" descr="Указом Президента России   Владимира Путина 2023 год объявлен   Годом педагога и наставника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7" descr="УЧИТЕЛЬ - СОЗДАЕТ БУДУЩЕЕ СТРАНЫ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8" descr="https://fsd.multiurok.ru/html/2023/03/27/s_64218ec05ba91/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488" cy="6723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9" descr="ИДЕЯ НАРОДНОСТИ В ПЕДАГОГИКЕ  К.Д. У шинского    Воспитание ,  созданное   самим   народом   иоснованное   на   народных   началах , имеет ту воспитательную силу, которой нет в самых лучших системах,  основанных   на   абстрактных идеях или заимствованных у другого  народа ”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0" descr="Соратник великого педагога и его ученик Л.Н. Модзалевский « Ушинский  - это наш действительно народный педагог, точно так же как Ломоносов - наш народный ученый, Суворов - наш народный полководец, Пушкин - наш народный поэт, Глинка - наш народный композитор »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8504" cy="6831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Рисунок 11" descr="АНТРОПОЛОГИЧЕСКИЙ  ПОДХОД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2" descr="«УЧИТЕЛЬ РУССКИХ УЧИТЕЛЕЙ» 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729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13" descr="Основные педагогические   труды К.Д. Ушинского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5493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4" descr="ЯРОСЛАВСКИЙ ГОСУДАРСТВЕННЫЙ ПЕДАГОГИЧЕСКИЙ УНИВЕРСИТЕТ ИМЕНИ К.Д. УШИНСКОГО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227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15" descr="НАУЧНАЯ ПЕДАГОГИЧЕСКАЯ БИБЛИОТЕКА ИМЕНИ К.Д. УШИНСКОГО г. Москва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79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7933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16" descr="ВАСИЛИЙ АЛЕКСАНДРОВИЧ  СУХОМЛИНСКИЙ   (1918-1970)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347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7" descr="ГУМАНИСТИЧЕСКАЯ ПЕДАГОГИКА СОТРУДНИЧЕСТВА СУХОМЛИНСКОГО доверие к ребёнку получение знаний без принуждения воспитание без наказаний сотрудничество педагога и родителей высокая нравственность труд как творчество свобода выбора поведения, поступка, образа жизни ответственность за сделанный выбор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071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18" descr="ЭСТЕТИЧЕСКАЯ ПРОГРАММА  «ВОСПИТАНИЯ КРАСОТОЙ»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87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19" descr="СКАЗКА - ЕЕ ВЛИЯНИЕ НА РАЗВИТИЕ ЛИЧНОСТИ РЕБЕНКА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4085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20" descr="ОСНОВНЫЕ ТРУДЫ  В.А. СУХОМЛИНСКОГО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59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21" descr="https://fsd.multiurok.ru/html/2023/03/27/s_64218ec05ba91/img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22" descr="«Сильным, опытным становится педагог, который умеет   анализировать свой труд...» СПАСИБО ЗА ВНИМАНИЕ !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9762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478</TotalTime>
  <Words>0</Words>
  <Application>Microsoft Office PowerPoint</Application>
  <PresentationFormat>Экран (4:3)</PresentationFormat>
  <Paragraphs>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Изящная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ADMIN</cp:lastModifiedBy>
  <cp:revision>30</cp:revision>
  <dcterms:created xsi:type="dcterms:W3CDTF">2017-02-19T16:32:38Z</dcterms:created>
  <dcterms:modified xsi:type="dcterms:W3CDTF">2006-12-31T21:06:33Z</dcterms:modified>
</cp:coreProperties>
</file>